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5" r:id="rId3"/>
    <p:sldId id="313" r:id="rId4"/>
    <p:sldId id="31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119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3214C16-FF46-3954-1258-15998602CAB1}"/>
              </a:ext>
            </a:extLst>
          </p:cNvPr>
          <p:cNvGrpSpPr/>
          <p:nvPr/>
        </p:nvGrpSpPr>
        <p:grpSpPr>
          <a:xfrm>
            <a:off x="779462" y="816319"/>
            <a:ext cx="5304833" cy="8238034"/>
            <a:chOff x="668626" y="633001"/>
            <a:chExt cx="8586210" cy="3002620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E8B380A-3A63-E8E1-6A55-5A73914EA934}"/>
                </a:ext>
              </a:extLst>
            </p:cNvPr>
            <p:cNvSpPr txBox="1"/>
            <p:nvPr/>
          </p:nvSpPr>
          <p:spPr>
            <a:xfrm>
              <a:off x="668626" y="633001"/>
              <a:ext cx="8586210" cy="11580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TW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納入日</a:t>
              </a:r>
            </a:p>
            <a:p>
              <a:r>
                <a:rPr lang="zh-TW" altLang="en-US" sz="8800" dirty="0">
                  <a:effectLst/>
                </a:rPr>
                <a:t>毎週月曜日</a:t>
              </a:r>
              <a:endParaRPr lang="en-US" altLang="zh-TW" sz="8800" dirty="0">
                <a:effectLst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9FDB43F4-51D9-B56A-8C94-8B7073282F16}"/>
                </a:ext>
              </a:extLst>
            </p:cNvPr>
            <p:cNvSpPr txBox="1"/>
            <p:nvPr/>
          </p:nvSpPr>
          <p:spPr>
            <a:xfrm>
              <a:off x="668626" y="3236158"/>
              <a:ext cx="8488436" cy="399463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TW" altLang="en-US" sz="8800" dirty="0">
                  <a:solidFill>
                    <a:srgbClr val="FFFF00"/>
                  </a:solidFill>
                  <a:effectLst/>
                </a:rPr>
                <a:t>納入時間厳守</a:t>
              </a:r>
              <a:endParaRPr lang="ja-JP" altLang="en-US" sz="8800" dirty="0"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696F523-DFC3-4E33-FCAD-831317087018}"/>
                </a:ext>
              </a:extLst>
            </p:cNvPr>
            <p:cNvSpPr txBox="1"/>
            <p:nvPr/>
          </p:nvSpPr>
          <p:spPr>
            <a:xfrm>
              <a:off x="668626" y="1989963"/>
              <a:ext cx="8488436" cy="1041423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zh-TW" sz="8800" dirty="0">
                  <a:effectLst/>
                </a:rPr>
                <a:t>AM11</a:t>
              </a:r>
              <a:r>
                <a:rPr lang="zh-TW" altLang="en-US" sz="8800" dirty="0">
                  <a:effectLst/>
                </a:rPr>
                <a:t>：</a:t>
              </a:r>
              <a:r>
                <a:rPr lang="en-US" altLang="zh-TW" sz="8800" dirty="0">
                  <a:effectLst/>
                </a:rPr>
                <a:t>45</a:t>
              </a:r>
              <a:r>
                <a:rPr lang="zh-TW" altLang="en-US" sz="8800" dirty="0">
                  <a:effectLst/>
                </a:rPr>
                <a:t>～</a:t>
              </a:r>
              <a:endParaRPr lang="en-US" altLang="zh-TW" sz="8800" dirty="0">
                <a:effectLst/>
              </a:endParaRPr>
            </a:p>
            <a:p>
              <a:r>
                <a:rPr lang="en-US" altLang="zh-TW" sz="8800" dirty="0">
                  <a:effectLst/>
                </a:rPr>
                <a:t>PM12</a:t>
              </a:r>
              <a:r>
                <a:rPr lang="zh-TW" altLang="en-US" sz="8800" dirty="0">
                  <a:effectLst/>
                </a:rPr>
                <a:t>：</a:t>
              </a:r>
              <a:r>
                <a:rPr lang="en-US" altLang="zh-TW" sz="8800" dirty="0">
                  <a:effectLst/>
                </a:rPr>
                <a:t>45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B1958D-E948-09BC-E47A-1BC615FE2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489803D-944F-9F68-3E10-6FD160E60FF8}"/>
              </a:ext>
            </a:extLst>
          </p:cNvPr>
          <p:cNvGrpSpPr/>
          <p:nvPr/>
        </p:nvGrpSpPr>
        <p:grpSpPr>
          <a:xfrm>
            <a:off x="427098" y="394447"/>
            <a:ext cx="6009562" cy="9081778"/>
            <a:chOff x="668626" y="633001"/>
            <a:chExt cx="8586210" cy="3002620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515EFBB-6660-4E51-52A8-A0E823242FEA}"/>
                </a:ext>
              </a:extLst>
            </p:cNvPr>
            <p:cNvSpPr txBox="1"/>
            <p:nvPr/>
          </p:nvSpPr>
          <p:spPr>
            <a:xfrm>
              <a:off x="668626" y="633001"/>
              <a:ext cx="8586210" cy="115808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TW" altLang="en-US" sz="8800" dirty="0">
                  <a:ln w="38100">
                    <a:noFill/>
                  </a:ln>
                  <a:effectLst/>
                </a:rPr>
                <a:t>納入日</a:t>
              </a:r>
            </a:p>
            <a:p>
              <a:r>
                <a:rPr lang="zh-TW" altLang="en-US" sz="8800" dirty="0">
                  <a:ln w="38100">
                    <a:noFill/>
                  </a:ln>
                  <a:effectLst/>
                </a:rPr>
                <a:t>毎週月曜日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BB3DF679-25CA-64BC-B87A-6EE5963FA5FB}"/>
                </a:ext>
              </a:extLst>
            </p:cNvPr>
            <p:cNvSpPr txBox="1"/>
            <p:nvPr/>
          </p:nvSpPr>
          <p:spPr>
            <a:xfrm>
              <a:off x="668626" y="3236158"/>
              <a:ext cx="8488436" cy="399463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TW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納入時間厳守</a:t>
              </a:r>
              <a:endPara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C3988EE-A544-F8A4-DFE6-4C365E51A411}"/>
                </a:ext>
              </a:extLst>
            </p:cNvPr>
            <p:cNvSpPr txBox="1"/>
            <p:nvPr/>
          </p:nvSpPr>
          <p:spPr>
            <a:xfrm>
              <a:off x="668626" y="1989963"/>
              <a:ext cx="8488436" cy="1041423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zh-TW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AM11</a:t>
              </a:r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：</a:t>
              </a:r>
              <a:r>
                <a:rPr lang="en-US" altLang="zh-TW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45</a:t>
              </a:r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～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en-US" altLang="zh-TW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PM12</a:t>
              </a:r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：</a:t>
              </a:r>
              <a:r>
                <a:rPr lang="en-US" altLang="zh-TW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45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3991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DAD17-9A48-07D4-D156-6AD465430C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星: 10 pt 660">
            <a:extLst>
              <a:ext uri="{FF2B5EF4-FFF2-40B4-BE49-F238E27FC236}">
                <a16:creationId xmlns:a16="http://schemas.microsoft.com/office/drawing/2014/main" id="{D65A9641-A56D-997C-8A71-E286142FF29F}"/>
              </a:ext>
            </a:extLst>
          </p:cNvPr>
          <p:cNvSpPr/>
          <p:nvPr/>
        </p:nvSpPr>
        <p:spPr>
          <a:xfrm>
            <a:off x="348439" y="6607777"/>
            <a:ext cx="4367620" cy="3065907"/>
          </a:xfrm>
          <a:prstGeom prst="star10">
            <a:avLst>
              <a:gd name="adj" fmla="val 40779"/>
              <a:gd name="hf" fmla="val 105146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0A6B38A5-DDD9-FE45-36D9-2B3AB6A500C6}"/>
              </a:ext>
            </a:extLst>
          </p:cNvPr>
          <p:cNvSpPr/>
          <p:nvPr/>
        </p:nvSpPr>
        <p:spPr>
          <a:xfrm>
            <a:off x="96014" y="101599"/>
            <a:ext cx="6647686" cy="36053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FC8E590-354C-2B20-9008-A4D2079A9E00}"/>
              </a:ext>
            </a:extLst>
          </p:cNvPr>
          <p:cNvSpPr txBox="1"/>
          <p:nvPr/>
        </p:nvSpPr>
        <p:spPr>
          <a:xfrm>
            <a:off x="446024" y="502024"/>
            <a:ext cx="5929376" cy="28442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effectLst/>
              </a:rPr>
              <a:t>納入日</a:t>
            </a:r>
            <a:endParaRPr lang="en-US" altLang="zh-TW" sz="8800" dirty="0">
              <a:ln w="38100">
                <a:noFill/>
              </a:ln>
              <a:effectLst/>
            </a:endParaRPr>
          </a:p>
          <a:p>
            <a:r>
              <a:rPr lang="zh-TW" altLang="en-US" sz="8800" dirty="0">
                <a:ln w="38100">
                  <a:noFill/>
                </a:ln>
                <a:effectLst/>
              </a:rPr>
              <a:t>毎週月曜日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C457D86-ACE4-5FDC-771D-28B87C37EBD8}"/>
              </a:ext>
            </a:extLst>
          </p:cNvPr>
          <p:cNvSpPr txBox="1"/>
          <p:nvPr/>
        </p:nvSpPr>
        <p:spPr>
          <a:xfrm>
            <a:off x="348439" y="4080240"/>
            <a:ext cx="6026962" cy="215424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AM11</a:t>
            </a:r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：</a:t>
            </a:r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45</a:t>
            </a:r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～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</a:t>
            </a:r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PM12</a:t>
            </a:r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：</a:t>
            </a:r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45</a:t>
            </a: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8DD9F7A5-1B08-B184-C5DD-EF9544E00445}"/>
              </a:ext>
            </a:extLst>
          </p:cNvPr>
          <p:cNvGrpSpPr/>
          <p:nvPr/>
        </p:nvGrpSpPr>
        <p:grpSpPr>
          <a:xfrm>
            <a:off x="4442289" y="6607777"/>
            <a:ext cx="1955087" cy="3065907"/>
            <a:chOff x="4456889" y="431544"/>
            <a:chExt cx="1586478" cy="2487866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5E03FE31-A1E4-B25F-9A05-B8B0B2B9AACB}"/>
                </a:ext>
              </a:extLst>
            </p:cNvPr>
            <p:cNvGrpSpPr/>
            <p:nvPr/>
          </p:nvGrpSpPr>
          <p:grpSpPr>
            <a:xfrm>
              <a:off x="4719988" y="431544"/>
              <a:ext cx="1323379" cy="2487866"/>
              <a:chOff x="4216499" y="1945656"/>
              <a:chExt cx="1323379" cy="2487866"/>
            </a:xfrm>
          </p:grpSpPr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EE97AC18-262D-76BF-7437-B75718CFE13F}"/>
                  </a:ext>
                </a:extLst>
              </p:cNvPr>
              <p:cNvSpPr/>
              <p:nvPr/>
            </p:nvSpPr>
            <p:spPr bwMode="auto">
              <a:xfrm>
                <a:off x="43053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72414328-8011-71BD-E585-5E3B6171FA79}"/>
                  </a:ext>
                </a:extLst>
              </p:cNvPr>
              <p:cNvSpPr/>
              <p:nvPr/>
            </p:nvSpPr>
            <p:spPr bwMode="auto">
              <a:xfrm rot="8100000">
                <a:off x="5257771" y="370652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四角形: 上の 2 つの角を丸める 5">
                <a:extLst>
                  <a:ext uri="{FF2B5EF4-FFF2-40B4-BE49-F238E27FC236}">
                    <a16:creationId xmlns:a16="http://schemas.microsoft.com/office/drawing/2014/main" id="{17071DBD-5891-D5DF-7165-6878E7A3E009}"/>
                  </a:ext>
                </a:extLst>
              </p:cNvPr>
              <p:cNvSpPr/>
              <p:nvPr/>
            </p:nvSpPr>
            <p:spPr bwMode="auto">
              <a:xfrm rot="19800000" flipH="1">
                <a:off x="5062630" y="2984554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C82782BE-F179-BC45-34C6-65753DB82362}"/>
                  </a:ext>
                </a:extLst>
              </p:cNvPr>
              <p:cNvSpPr/>
              <p:nvPr/>
            </p:nvSpPr>
            <p:spPr bwMode="auto">
              <a:xfrm>
                <a:off x="4300144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64E2C96-6F40-1799-2F3A-90E9A7F241FC}"/>
                  </a:ext>
                </a:extLst>
              </p:cNvPr>
              <p:cNvSpPr/>
              <p:nvPr/>
            </p:nvSpPr>
            <p:spPr bwMode="auto">
              <a:xfrm flipH="1">
                <a:off x="4867006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4C2A72A1-5F1D-56ED-92DF-79EAA553B688}"/>
                  </a:ext>
                </a:extLst>
              </p:cNvPr>
              <p:cNvSpPr/>
              <p:nvPr/>
            </p:nvSpPr>
            <p:spPr bwMode="auto">
              <a:xfrm rot="10800000">
                <a:off x="4416716" y="3744034"/>
                <a:ext cx="780726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9" name="四角形: 上の 2 つの角を丸める 206">
                <a:extLst>
                  <a:ext uri="{FF2B5EF4-FFF2-40B4-BE49-F238E27FC236}">
                    <a16:creationId xmlns:a16="http://schemas.microsoft.com/office/drawing/2014/main" id="{DC984388-C886-49EF-10A3-AF0C3EA91EB0}"/>
                  </a:ext>
                </a:extLst>
              </p:cNvPr>
              <p:cNvSpPr/>
              <p:nvPr/>
            </p:nvSpPr>
            <p:spPr bwMode="auto">
              <a:xfrm>
                <a:off x="4382867" y="2984500"/>
                <a:ext cx="845722" cy="918639"/>
              </a:xfrm>
              <a:custGeom>
                <a:avLst/>
                <a:gdLst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248439 h 918639"/>
                  <a:gd name="connsiteX8" fmla="*/ 248439 w 845722"/>
                  <a:gd name="connsiteY8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40 w 845723"/>
                  <a:gd name="connsiteY0" fmla="*/ 0 h 918639"/>
                  <a:gd name="connsiteX1" fmla="*/ 597284 w 845723"/>
                  <a:gd name="connsiteY1" fmla="*/ 0 h 918639"/>
                  <a:gd name="connsiteX2" fmla="*/ 845723 w 845723"/>
                  <a:gd name="connsiteY2" fmla="*/ 248439 h 918639"/>
                  <a:gd name="connsiteX3" fmla="*/ 845723 w 845723"/>
                  <a:gd name="connsiteY3" fmla="*/ 918639 h 918639"/>
                  <a:gd name="connsiteX4" fmla="*/ 845723 w 845723"/>
                  <a:gd name="connsiteY4" fmla="*/ 918639 h 918639"/>
                  <a:gd name="connsiteX5" fmla="*/ 1 w 845723"/>
                  <a:gd name="connsiteY5" fmla="*/ 918639 h 918639"/>
                  <a:gd name="connsiteX6" fmla="*/ 1 w 845723"/>
                  <a:gd name="connsiteY6" fmla="*/ 918639 h 918639"/>
                  <a:gd name="connsiteX7" fmla="*/ 79597 w 845723"/>
                  <a:gd name="connsiteY7" fmla="*/ 592138 h 918639"/>
                  <a:gd name="connsiteX8" fmla="*/ 1 w 845723"/>
                  <a:gd name="connsiteY8" fmla="*/ 248439 h 918639"/>
                  <a:gd name="connsiteX9" fmla="*/ 248440 w 845723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845722 w 845722"/>
                  <a:gd name="connsiteY3" fmla="*/ 918639 h 918639"/>
                  <a:gd name="connsiteX4" fmla="*/ 845722 w 845722"/>
                  <a:gd name="connsiteY4" fmla="*/ 918639 h 918639"/>
                  <a:gd name="connsiteX5" fmla="*/ 0 w 845722"/>
                  <a:gd name="connsiteY5" fmla="*/ 918639 h 918639"/>
                  <a:gd name="connsiteX6" fmla="*/ 0 w 845722"/>
                  <a:gd name="connsiteY6" fmla="*/ 918639 h 918639"/>
                  <a:gd name="connsiteX7" fmla="*/ 79596 w 845722"/>
                  <a:gd name="connsiteY7" fmla="*/ 592138 h 918639"/>
                  <a:gd name="connsiteX8" fmla="*/ 0 w 845722"/>
                  <a:gd name="connsiteY8" fmla="*/ 248439 h 918639"/>
                  <a:gd name="connsiteX9" fmla="*/ 248439 w 845722"/>
                  <a:gd name="connsiteY9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  <a:gd name="connsiteX0" fmla="*/ 248439 w 845722"/>
                  <a:gd name="connsiteY0" fmla="*/ 0 h 918639"/>
                  <a:gd name="connsiteX1" fmla="*/ 597283 w 845722"/>
                  <a:gd name="connsiteY1" fmla="*/ 0 h 918639"/>
                  <a:gd name="connsiteX2" fmla="*/ 845722 w 845722"/>
                  <a:gd name="connsiteY2" fmla="*/ 248439 h 918639"/>
                  <a:gd name="connsiteX3" fmla="*/ 758252 w 845722"/>
                  <a:gd name="connsiteY3" fmla="*/ 587375 h 918639"/>
                  <a:gd name="connsiteX4" fmla="*/ 845722 w 845722"/>
                  <a:gd name="connsiteY4" fmla="*/ 918639 h 918639"/>
                  <a:gd name="connsiteX5" fmla="*/ 845722 w 845722"/>
                  <a:gd name="connsiteY5" fmla="*/ 918639 h 918639"/>
                  <a:gd name="connsiteX6" fmla="*/ 0 w 845722"/>
                  <a:gd name="connsiteY6" fmla="*/ 918639 h 918639"/>
                  <a:gd name="connsiteX7" fmla="*/ 0 w 845722"/>
                  <a:gd name="connsiteY7" fmla="*/ 918639 h 918639"/>
                  <a:gd name="connsiteX8" fmla="*/ 79596 w 845722"/>
                  <a:gd name="connsiteY8" fmla="*/ 592138 h 918639"/>
                  <a:gd name="connsiteX9" fmla="*/ 0 w 845722"/>
                  <a:gd name="connsiteY9" fmla="*/ 248439 h 918639"/>
                  <a:gd name="connsiteX10" fmla="*/ 248439 w 845722"/>
                  <a:gd name="connsiteY10" fmla="*/ 0 h 918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5722" h="918639">
                    <a:moveTo>
                      <a:pt x="248439" y="0"/>
                    </a:moveTo>
                    <a:lnTo>
                      <a:pt x="597283" y="0"/>
                    </a:lnTo>
                    <a:cubicBezTo>
                      <a:pt x="734492" y="0"/>
                      <a:pt x="845722" y="111230"/>
                      <a:pt x="845722" y="248439"/>
                    </a:cubicBezTo>
                    <a:lnTo>
                      <a:pt x="758252" y="587375"/>
                    </a:lnTo>
                    <a:lnTo>
                      <a:pt x="845722" y="918639"/>
                    </a:lnTo>
                    <a:lnTo>
                      <a:pt x="845722" y="918639"/>
                    </a:lnTo>
                    <a:lnTo>
                      <a:pt x="0" y="918639"/>
                    </a:lnTo>
                    <a:lnTo>
                      <a:pt x="0" y="918639"/>
                    </a:lnTo>
                    <a:lnTo>
                      <a:pt x="79596" y="592138"/>
                    </a:lnTo>
                    <a:lnTo>
                      <a:pt x="0" y="248439"/>
                    </a:lnTo>
                    <a:cubicBezTo>
                      <a:pt x="0" y="111230"/>
                      <a:pt x="111230" y="0"/>
                      <a:pt x="248439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0" name="二等辺三角形 639">
                <a:extLst>
                  <a:ext uri="{FF2B5EF4-FFF2-40B4-BE49-F238E27FC236}">
                    <a16:creationId xmlns:a16="http://schemas.microsoft.com/office/drawing/2014/main" id="{D4C7F7FB-3FDD-1210-BF8C-23DA901F6E44}"/>
                  </a:ext>
                </a:extLst>
              </p:cNvPr>
              <p:cNvSpPr/>
              <p:nvPr/>
            </p:nvSpPr>
            <p:spPr bwMode="auto">
              <a:xfrm rot="10800000">
                <a:off x="4648124" y="2954836"/>
                <a:ext cx="302410" cy="457191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F5FF34A7-20F0-B259-F1D1-2885DE5FB584}"/>
                  </a:ext>
                </a:extLst>
              </p:cNvPr>
              <p:cNvSpPr/>
              <p:nvPr/>
            </p:nvSpPr>
            <p:spPr bwMode="auto">
              <a:xfrm>
                <a:off x="4399121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50A91021-3DAD-B056-0704-4BB1AA01CABA}"/>
                  </a:ext>
                </a:extLst>
              </p:cNvPr>
              <p:cNvSpPr/>
              <p:nvPr/>
            </p:nvSpPr>
            <p:spPr bwMode="auto">
              <a:xfrm flipH="1">
                <a:off x="4872890" y="2995611"/>
                <a:ext cx="342901" cy="404813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  <a:gd name="connsiteX0" fmla="*/ 128588 w 302420"/>
                  <a:gd name="connsiteY0" fmla="*/ 0 h 483394"/>
                  <a:gd name="connsiteX1" fmla="*/ 0 w 302420"/>
                  <a:gd name="connsiteY1" fmla="*/ 64293 h 483394"/>
                  <a:gd name="connsiteX2" fmla="*/ 197645 w 302420"/>
                  <a:gd name="connsiteY2" fmla="*/ 140494 h 483394"/>
                  <a:gd name="connsiteX3" fmla="*/ 100013 w 302420"/>
                  <a:gd name="connsiteY3" fmla="*/ 211932 h 483394"/>
                  <a:gd name="connsiteX4" fmla="*/ 302420 w 302420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85725 w 288132"/>
                  <a:gd name="connsiteY3" fmla="*/ 211932 h 483394"/>
                  <a:gd name="connsiteX4" fmla="*/ 288132 w 288132"/>
                  <a:gd name="connsiteY4" fmla="*/ 483394 h 483394"/>
                  <a:gd name="connsiteX0" fmla="*/ 114300 w 288132"/>
                  <a:gd name="connsiteY0" fmla="*/ 0 h 483394"/>
                  <a:gd name="connsiteX1" fmla="*/ 0 w 288132"/>
                  <a:gd name="connsiteY1" fmla="*/ 109537 h 483394"/>
                  <a:gd name="connsiteX2" fmla="*/ 183357 w 288132"/>
                  <a:gd name="connsiteY2" fmla="*/ 140494 h 483394"/>
                  <a:gd name="connsiteX3" fmla="*/ 133350 w 288132"/>
                  <a:gd name="connsiteY3" fmla="*/ 216695 h 483394"/>
                  <a:gd name="connsiteX4" fmla="*/ 288132 w 288132"/>
                  <a:gd name="connsiteY4" fmla="*/ 483394 h 483394"/>
                  <a:gd name="connsiteX0" fmla="*/ 114300 w 290514"/>
                  <a:gd name="connsiteY0" fmla="*/ 0 h 397669"/>
                  <a:gd name="connsiteX1" fmla="*/ 0 w 290514"/>
                  <a:gd name="connsiteY1" fmla="*/ 109537 h 397669"/>
                  <a:gd name="connsiteX2" fmla="*/ 183357 w 290514"/>
                  <a:gd name="connsiteY2" fmla="*/ 140494 h 397669"/>
                  <a:gd name="connsiteX3" fmla="*/ 133350 w 290514"/>
                  <a:gd name="connsiteY3" fmla="*/ 216695 h 397669"/>
                  <a:gd name="connsiteX4" fmla="*/ 290514 w 290514"/>
                  <a:gd name="connsiteY4" fmla="*/ 397669 h 397669"/>
                  <a:gd name="connsiteX0" fmla="*/ 133350 w 290514"/>
                  <a:gd name="connsiteY0" fmla="*/ 0 h 416719"/>
                  <a:gd name="connsiteX1" fmla="*/ 0 w 290514"/>
                  <a:gd name="connsiteY1" fmla="*/ 128587 h 416719"/>
                  <a:gd name="connsiteX2" fmla="*/ 183357 w 290514"/>
                  <a:gd name="connsiteY2" fmla="*/ 159544 h 416719"/>
                  <a:gd name="connsiteX3" fmla="*/ 133350 w 290514"/>
                  <a:gd name="connsiteY3" fmla="*/ 235745 h 416719"/>
                  <a:gd name="connsiteX4" fmla="*/ 290514 w 290514"/>
                  <a:gd name="connsiteY4" fmla="*/ 416719 h 416719"/>
                  <a:gd name="connsiteX0" fmla="*/ 226218 w 383382"/>
                  <a:gd name="connsiteY0" fmla="*/ 0 h 416719"/>
                  <a:gd name="connsiteX1" fmla="*/ 0 w 383382"/>
                  <a:gd name="connsiteY1" fmla="*/ 50006 h 416719"/>
                  <a:gd name="connsiteX2" fmla="*/ 276225 w 383382"/>
                  <a:gd name="connsiteY2" fmla="*/ 159544 h 416719"/>
                  <a:gd name="connsiteX3" fmla="*/ 226218 w 383382"/>
                  <a:gd name="connsiteY3" fmla="*/ 235745 h 416719"/>
                  <a:gd name="connsiteX4" fmla="*/ 383382 w 383382"/>
                  <a:gd name="connsiteY4" fmla="*/ 416719 h 416719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80975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76225 w 383382"/>
                  <a:gd name="connsiteY2" fmla="*/ 173831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226218 w 383382"/>
                  <a:gd name="connsiteY3" fmla="*/ 257176 h 438150"/>
                  <a:gd name="connsiteX4" fmla="*/ 383382 w 383382"/>
                  <a:gd name="connsiteY4" fmla="*/ 438150 h 438150"/>
                  <a:gd name="connsiteX0" fmla="*/ 214311 w 383382"/>
                  <a:gd name="connsiteY0" fmla="*/ 0 h 438150"/>
                  <a:gd name="connsiteX1" fmla="*/ 0 w 383382"/>
                  <a:gd name="connsiteY1" fmla="*/ 71437 h 438150"/>
                  <a:gd name="connsiteX2" fmla="*/ 252413 w 383382"/>
                  <a:gd name="connsiteY2" fmla="*/ 133350 h 438150"/>
                  <a:gd name="connsiteX3" fmla="*/ 147637 w 383382"/>
                  <a:gd name="connsiteY3" fmla="*/ 209551 h 438150"/>
                  <a:gd name="connsiteX4" fmla="*/ 383382 w 383382"/>
                  <a:gd name="connsiteY4" fmla="*/ 438150 h 438150"/>
                  <a:gd name="connsiteX0" fmla="*/ 214311 w 388145"/>
                  <a:gd name="connsiteY0" fmla="*/ 0 h 395288"/>
                  <a:gd name="connsiteX1" fmla="*/ 0 w 388145"/>
                  <a:gd name="connsiteY1" fmla="*/ 71437 h 395288"/>
                  <a:gd name="connsiteX2" fmla="*/ 252413 w 388145"/>
                  <a:gd name="connsiteY2" fmla="*/ 133350 h 395288"/>
                  <a:gd name="connsiteX3" fmla="*/ 147637 w 388145"/>
                  <a:gd name="connsiteY3" fmla="*/ 209551 h 395288"/>
                  <a:gd name="connsiteX4" fmla="*/ 388145 w 388145"/>
                  <a:gd name="connsiteY4" fmla="*/ 395288 h 395288"/>
                  <a:gd name="connsiteX0" fmla="*/ 188118 w 388145"/>
                  <a:gd name="connsiteY0" fmla="*/ 0 h 411957"/>
                  <a:gd name="connsiteX1" fmla="*/ 0 w 388145"/>
                  <a:gd name="connsiteY1" fmla="*/ 88106 h 411957"/>
                  <a:gd name="connsiteX2" fmla="*/ 252413 w 388145"/>
                  <a:gd name="connsiteY2" fmla="*/ 150019 h 411957"/>
                  <a:gd name="connsiteX3" fmla="*/ 147637 w 388145"/>
                  <a:gd name="connsiteY3" fmla="*/ 226220 h 411957"/>
                  <a:gd name="connsiteX4" fmla="*/ 388145 w 388145"/>
                  <a:gd name="connsiteY4" fmla="*/ 411957 h 411957"/>
                  <a:gd name="connsiteX0" fmla="*/ 202406 w 388145"/>
                  <a:gd name="connsiteY0" fmla="*/ 0 h 404813"/>
                  <a:gd name="connsiteX1" fmla="*/ 0 w 388145"/>
                  <a:gd name="connsiteY1" fmla="*/ 80962 h 404813"/>
                  <a:gd name="connsiteX2" fmla="*/ 252413 w 388145"/>
                  <a:gd name="connsiteY2" fmla="*/ 142875 h 404813"/>
                  <a:gd name="connsiteX3" fmla="*/ 147637 w 388145"/>
                  <a:gd name="connsiteY3" fmla="*/ 219076 h 404813"/>
                  <a:gd name="connsiteX4" fmla="*/ 388145 w 388145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02393 w 342901"/>
                  <a:gd name="connsiteY3" fmla="*/ 219076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7169 w 342901"/>
                  <a:gd name="connsiteY2" fmla="*/ 142875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  <a:gd name="connsiteX0" fmla="*/ 157162 w 342901"/>
                  <a:gd name="connsiteY0" fmla="*/ 0 h 404813"/>
                  <a:gd name="connsiteX1" fmla="*/ 0 w 342901"/>
                  <a:gd name="connsiteY1" fmla="*/ 52387 h 404813"/>
                  <a:gd name="connsiteX2" fmla="*/ 202406 w 342901"/>
                  <a:gd name="connsiteY2" fmla="*/ 188119 h 404813"/>
                  <a:gd name="connsiteX3" fmla="*/ 147637 w 342901"/>
                  <a:gd name="connsiteY3" fmla="*/ 226219 h 404813"/>
                  <a:gd name="connsiteX4" fmla="*/ 342901 w 342901"/>
                  <a:gd name="connsiteY4" fmla="*/ 404813 h 40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901" h="404813">
                    <a:moveTo>
                      <a:pt x="157162" y="0"/>
                    </a:moveTo>
                    <a:lnTo>
                      <a:pt x="0" y="52387"/>
                    </a:lnTo>
                    <a:lnTo>
                      <a:pt x="202406" y="188119"/>
                    </a:lnTo>
                    <a:lnTo>
                      <a:pt x="147637" y="226219"/>
                    </a:lnTo>
                    <a:lnTo>
                      <a:pt x="342901" y="404813"/>
                    </a:lnTo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A8FB9949-A9F6-5635-C07E-76056D11A663}"/>
                  </a:ext>
                </a:extLst>
              </p:cNvPr>
              <p:cNvSpPr/>
              <p:nvPr/>
            </p:nvSpPr>
            <p:spPr bwMode="auto">
              <a:xfrm>
                <a:off x="42545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4309BAD2-17F1-E1C2-D7A3-0595A3E3E1C0}"/>
                  </a:ext>
                </a:extLst>
              </p:cNvPr>
              <p:cNvSpPr/>
              <p:nvPr/>
            </p:nvSpPr>
            <p:spPr bwMode="auto">
              <a:xfrm rot="20700000">
                <a:off x="42164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EE7135B9-9ED1-0FBA-4890-A965580F3DE3}"/>
                  </a:ext>
                </a:extLst>
              </p:cNvPr>
              <p:cNvSpPr/>
              <p:nvPr/>
            </p:nvSpPr>
            <p:spPr bwMode="auto">
              <a:xfrm rot="900000" flipH="1">
                <a:off x="51278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28C1299B-3F5D-A489-5241-77194925989F}"/>
                  </a:ext>
                </a:extLst>
              </p:cNvPr>
              <p:cNvSpPr/>
              <p:nvPr/>
            </p:nvSpPr>
            <p:spPr bwMode="auto">
              <a:xfrm>
                <a:off x="43319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3FB0904A-781D-C147-79CC-276E3133D97A}"/>
                  </a:ext>
                </a:extLst>
              </p:cNvPr>
              <p:cNvSpPr/>
              <p:nvPr/>
            </p:nvSpPr>
            <p:spPr bwMode="auto">
              <a:xfrm>
                <a:off x="43847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D13AC82E-1C2A-F8EE-B242-1AC088190187}"/>
                  </a:ext>
                </a:extLst>
              </p:cNvPr>
              <p:cNvSpPr/>
              <p:nvPr/>
            </p:nvSpPr>
            <p:spPr bwMode="auto">
              <a:xfrm>
                <a:off x="48841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D4F7B11A-9FD6-A564-4367-E7F37B25D551}"/>
                  </a:ext>
                </a:extLst>
              </p:cNvPr>
              <p:cNvSpPr/>
              <p:nvPr/>
            </p:nvSpPr>
            <p:spPr bwMode="auto">
              <a:xfrm>
                <a:off x="45170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294F1404-0734-5645-9BEA-D8177B8648CB}"/>
                  </a:ext>
                </a:extLst>
              </p:cNvPr>
              <p:cNvSpPr/>
              <p:nvPr/>
            </p:nvSpPr>
            <p:spPr bwMode="auto">
              <a:xfrm>
                <a:off x="50208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1" name="二等辺三角形 71">
                <a:extLst>
                  <a:ext uri="{FF2B5EF4-FFF2-40B4-BE49-F238E27FC236}">
                    <a16:creationId xmlns:a16="http://schemas.microsoft.com/office/drawing/2014/main" id="{2798ACFA-FEF1-1BE4-B593-E95AA9E42F7A}"/>
                  </a:ext>
                </a:extLst>
              </p:cNvPr>
              <p:cNvSpPr/>
              <p:nvPr/>
            </p:nvSpPr>
            <p:spPr bwMode="auto">
              <a:xfrm rot="16200000">
                <a:off x="46326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098E07E8-42E2-2F1F-D70D-22D76DB103D4}"/>
                  </a:ext>
                </a:extLst>
              </p:cNvPr>
              <p:cNvSpPr/>
              <p:nvPr/>
            </p:nvSpPr>
            <p:spPr bwMode="auto">
              <a:xfrm rot="20700000">
                <a:off x="43296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C00D1F7F-16A6-6A56-98C2-4332EF49FBE0}"/>
                  </a:ext>
                </a:extLst>
              </p:cNvPr>
              <p:cNvSpPr/>
              <p:nvPr/>
            </p:nvSpPr>
            <p:spPr bwMode="auto">
              <a:xfrm rot="2700000">
                <a:off x="48793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654" name="直線コネクタ 653">
                <a:extLst>
                  <a:ext uri="{FF2B5EF4-FFF2-40B4-BE49-F238E27FC236}">
                    <a16:creationId xmlns:a16="http://schemas.microsoft.com/office/drawing/2014/main" id="{7E714C6E-2A14-18A6-6B32-502ABF3E41B9}"/>
                  </a:ext>
                </a:extLst>
              </p:cNvPr>
              <p:cNvCxnSpPr>
                <a:stCxn id="647" idx="0"/>
              </p:cNvCxnSpPr>
              <p:nvPr/>
            </p:nvCxnSpPr>
            <p:spPr bwMode="auto">
              <a:xfrm flipH="1" flipV="1">
                <a:off x="45557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5" name="直線コネクタ 654">
                <a:extLst>
                  <a:ext uri="{FF2B5EF4-FFF2-40B4-BE49-F238E27FC236}">
                    <a16:creationId xmlns:a16="http://schemas.microsoft.com/office/drawing/2014/main" id="{D8EBABBC-990F-05D4-EE9E-85E2DC597E6A}"/>
                  </a:ext>
                </a:extLst>
              </p:cNvPr>
              <p:cNvCxnSpPr>
                <a:cxnSpLocks/>
                <a:stCxn id="648" idx="0"/>
              </p:cNvCxnSpPr>
              <p:nvPr/>
            </p:nvCxnSpPr>
            <p:spPr bwMode="auto">
              <a:xfrm flipH="1" flipV="1">
                <a:off x="50530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6" name="直線コネクタ 655">
                <a:extLst>
                  <a:ext uri="{FF2B5EF4-FFF2-40B4-BE49-F238E27FC236}">
                    <a16:creationId xmlns:a16="http://schemas.microsoft.com/office/drawing/2014/main" id="{3A770DEB-5F79-969B-BADD-43DF734F022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9636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7" name="直線コネクタ 656">
                <a:extLst>
                  <a:ext uri="{FF2B5EF4-FFF2-40B4-BE49-F238E27FC236}">
                    <a16:creationId xmlns:a16="http://schemas.microsoft.com/office/drawing/2014/main" id="{E21D1771-C069-288C-5D65-F8F5AF611EB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6509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8" name="直線コネクタ 657">
                <a:extLst>
                  <a:ext uri="{FF2B5EF4-FFF2-40B4-BE49-F238E27FC236}">
                    <a16:creationId xmlns:a16="http://schemas.microsoft.com/office/drawing/2014/main" id="{94E7E48C-33AA-CF84-78CE-549EBCCF771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44485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E220A752-B7F7-1E81-13F4-D6371F680C51}"/>
                  </a:ext>
                </a:extLst>
              </p:cNvPr>
              <p:cNvSpPr/>
              <p:nvPr/>
            </p:nvSpPr>
            <p:spPr bwMode="auto">
              <a:xfrm rot="10800000">
                <a:off x="4674774" y="2815861"/>
                <a:ext cx="261018" cy="10553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297650F9-9EC5-A2B9-30A5-5D8FF2F0453F}"/>
                </a:ext>
              </a:extLst>
            </p:cNvPr>
            <p:cNvGrpSpPr/>
            <p:nvPr/>
          </p:nvGrpSpPr>
          <p:grpSpPr>
            <a:xfrm rot="20700000" flipH="1">
              <a:off x="4456889" y="1059018"/>
              <a:ext cx="679057" cy="917940"/>
              <a:chOff x="2192787" y="1766211"/>
              <a:chExt cx="910638" cy="1230988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F234E316-1DD2-C21D-659F-2426F15C1FFD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3BC82EA7-B6E6-B062-FF91-92E0070711BC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角丸四角形 105">
                <a:extLst>
                  <a:ext uri="{FF2B5EF4-FFF2-40B4-BE49-F238E27FC236}">
                    <a16:creationId xmlns:a16="http://schemas.microsoft.com/office/drawing/2014/main" id="{8651E7E4-9510-F152-5825-2E4128A42800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" name="角丸四角形 106">
                <a:extLst>
                  <a:ext uri="{FF2B5EF4-FFF2-40B4-BE49-F238E27FC236}">
                    <a16:creationId xmlns:a16="http://schemas.microsoft.com/office/drawing/2014/main" id="{7AFBD12C-26F7-FCB7-EBE3-229DA709E428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角丸四角形 107">
                <a:extLst>
                  <a:ext uri="{FF2B5EF4-FFF2-40B4-BE49-F238E27FC236}">
                    <a16:creationId xmlns:a16="http://schemas.microsoft.com/office/drawing/2014/main" id="{B2EA0017-88F6-D9F8-1085-66BF8E3E5A5B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角丸四角形 104">
                <a:extLst>
                  <a:ext uri="{FF2B5EF4-FFF2-40B4-BE49-F238E27FC236}">
                    <a16:creationId xmlns:a16="http://schemas.microsoft.com/office/drawing/2014/main" id="{FD4AE6DA-BF29-B4F0-D536-44F2BA2328E7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86955874-64DA-1B26-C275-24EF12AA4F38}"/>
                </a:ext>
              </a:extLst>
            </p:cNvPr>
            <p:cNvGrpSpPr/>
            <p:nvPr/>
          </p:nvGrpSpPr>
          <p:grpSpPr>
            <a:xfrm>
              <a:off x="4933949" y="801952"/>
              <a:ext cx="741785" cy="45719"/>
              <a:chOff x="1566862" y="3959489"/>
              <a:chExt cx="741785" cy="45719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4F17EC43-88CE-A061-C3BE-4110B08AFF71}"/>
                  </a:ext>
                </a:extLst>
              </p:cNvPr>
              <p:cNvSpPr/>
              <p:nvPr/>
            </p:nvSpPr>
            <p:spPr bwMode="auto">
              <a:xfrm rot="11700000">
                <a:off x="1566862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22A0FD7B-017D-8AD8-A13E-560342FDB89D}"/>
                  </a:ext>
                </a:extLst>
              </p:cNvPr>
              <p:cNvSpPr/>
              <p:nvPr/>
            </p:nvSpPr>
            <p:spPr bwMode="auto">
              <a:xfrm rot="9900000">
                <a:off x="2028824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660" name="テキスト ボックス 659">
            <a:extLst>
              <a:ext uri="{FF2B5EF4-FFF2-40B4-BE49-F238E27FC236}">
                <a16:creationId xmlns:a16="http://schemas.microsoft.com/office/drawing/2014/main" id="{6A828BAE-C465-D0DB-C0BE-D87F321329A4}"/>
              </a:ext>
            </a:extLst>
          </p:cNvPr>
          <p:cNvSpPr txBox="1"/>
          <p:nvPr/>
        </p:nvSpPr>
        <p:spPr>
          <a:xfrm>
            <a:off x="1253467" y="7370925"/>
            <a:ext cx="2619286" cy="164053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納入時間</a:t>
            </a:r>
            <a:endParaRPr lang="en-US" altLang="zh-TW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zh-TW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厳守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68499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41472-8FB1-7E79-5E96-7D059C5B7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6AD7A015-7C4E-7B67-1BBE-24990C2A4F9A}"/>
              </a:ext>
            </a:extLst>
          </p:cNvPr>
          <p:cNvGrpSpPr/>
          <p:nvPr/>
        </p:nvGrpSpPr>
        <p:grpSpPr>
          <a:xfrm>
            <a:off x="4917666" y="7598649"/>
            <a:ext cx="1530170" cy="2015047"/>
            <a:chOff x="1560336" y="1221811"/>
            <a:chExt cx="2052008" cy="2702244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11266F24-2D57-A1E2-57AA-1E2F2F87507C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5E55883B-FEE3-46AE-E4B9-5EC9D6FD39F3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767E6260-DC2F-A103-5094-A33189BB329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73B3DC35-F977-AA9B-9CC2-3E1C7007396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9EC4B20D-2D16-9CC1-0AC1-C75B0ED13851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B376A03D-3CE7-527E-8BDC-9FA9E5D169B6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0AC5DC25-C53B-4F33-28F7-90A78B91EB01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F92EAA74-435B-9D3A-82D3-0A7217B35237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86" name="台形 185">
                  <a:extLst>
                    <a:ext uri="{FF2B5EF4-FFF2-40B4-BE49-F238E27FC236}">
                      <a16:creationId xmlns:a16="http://schemas.microsoft.com/office/drawing/2014/main" id="{202298DA-EC1B-687D-CE2B-8FD8955625CB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E0E05AFD-5D25-657A-CB8E-1615BF85CB13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楕円 187">
                  <a:extLst>
                    <a:ext uri="{FF2B5EF4-FFF2-40B4-BE49-F238E27FC236}">
                      <a16:creationId xmlns:a16="http://schemas.microsoft.com/office/drawing/2014/main" id="{2F106C07-D3DA-50F4-F3F3-2167D397DB2E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72B3A167-FA67-1415-1805-0CA843E8BC4E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二等辺三角形 46">
                  <a:extLst>
                    <a:ext uri="{FF2B5EF4-FFF2-40B4-BE49-F238E27FC236}">
                      <a16:creationId xmlns:a16="http://schemas.microsoft.com/office/drawing/2014/main" id="{A416ACD9-CFBE-5B90-FC7E-8D4752A77BC2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AE570B63-47DF-5C2D-BA4C-763C26CE6676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6D0B7AD0-AB74-4F2E-31A0-50EDF6F6D273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93" name="直線コネクタ 192">
                  <a:extLst>
                    <a:ext uri="{FF2B5EF4-FFF2-40B4-BE49-F238E27FC236}">
                      <a16:creationId xmlns:a16="http://schemas.microsoft.com/office/drawing/2014/main" id="{E2644FC7-4AF8-9941-7267-A68187DEF5AB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94" name="直線コネクタ 193">
                  <a:extLst>
                    <a:ext uri="{FF2B5EF4-FFF2-40B4-BE49-F238E27FC236}">
                      <a16:creationId xmlns:a16="http://schemas.microsoft.com/office/drawing/2014/main" id="{E6764E91-EDF6-20A3-2947-5AE4D327AF6C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95" name="直線コネクタ 194">
                  <a:extLst>
                    <a:ext uri="{FF2B5EF4-FFF2-40B4-BE49-F238E27FC236}">
                      <a16:creationId xmlns:a16="http://schemas.microsoft.com/office/drawing/2014/main" id="{7B1A3E9F-0B25-69C2-8B56-6314ACFA0C77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548193E0-B83D-00C1-1B1C-48A0B631E6B0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06906B57-958A-0479-526D-7B55E138B27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0066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87267CF0-6FA5-5891-270A-C7B1C64F429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88DCD9FA-C011-0B14-2C59-383228495A6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5" name="台形 204">
                    <a:extLst>
                      <a:ext uri="{FF2B5EF4-FFF2-40B4-BE49-F238E27FC236}">
                        <a16:creationId xmlns:a16="http://schemas.microsoft.com/office/drawing/2014/main" id="{9004F8C4-3DC3-3195-2BE2-6B57FACC29D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FF8A739F-A529-4067-05DF-06FF3540E9B4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3038322A-52C1-27AC-43A8-DE5DA7735FD7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89FAC300-1D32-2D1E-04AA-A9CC7BFE210E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34AFD572-A291-EC96-78AE-D7D9389341E0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4FB2397-F531-1318-11CA-962B5D56F5B0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C3B5A2B-CA71-5DDF-F6C1-89935A87DDF5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B4998FD-B926-10F1-39F2-67C8AEE44651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角丸四角形 105">
                <a:extLst>
                  <a:ext uri="{FF2B5EF4-FFF2-40B4-BE49-F238E27FC236}">
                    <a16:creationId xmlns:a16="http://schemas.microsoft.com/office/drawing/2014/main" id="{C9FB16D8-06D0-1F5E-271A-8020223C1F7F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角丸四角形 106">
                <a:extLst>
                  <a:ext uri="{FF2B5EF4-FFF2-40B4-BE49-F238E27FC236}">
                    <a16:creationId xmlns:a16="http://schemas.microsoft.com/office/drawing/2014/main" id="{EBA7FCA8-AAB3-1EDE-73FB-67C6FEFC1202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角丸四角形 107">
                <a:extLst>
                  <a:ext uri="{FF2B5EF4-FFF2-40B4-BE49-F238E27FC236}">
                    <a16:creationId xmlns:a16="http://schemas.microsoft.com/office/drawing/2014/main" id="{93F3A1F2-9A25-B600-A94E-6A378B880429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角丸四角形 104">
                <a:extLst>
                  <a:ext uri="{FF2B5EF4-FFF2-40B4-BE49-F238E27FC236}">
                    <a16:creationId xmlns:a16="http://schemas.microsoft.com/office/drawing/2014/main" id="{D92C239A-BE0E-5DA7-BE53-98FDA7E5C40B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9D9B575-A6DF-3824-3BFC-3F00E7E80C56}"/>
              </a:ext>
            </a:extLst>
          </p:cNvPr>
          <p:cNvSpPr/>
          <p:nvPr/>
        </p:nvSpPr>
        <p:spPr>
          <a:xfrm>
            <a:off x="279400" y="266700"/>
            <a:ext cx="6299200" cy="9372600"/>
          </a:xfrm>
          <a:prstGeom prst="roundRect">
            <a:avLst>
              <a:gd name="adj" fmla="val 5507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5DD6117-B60D-66B3-624C-96E3399BA97F}"/>
              </a:ext>
            </a:extLst>
          </p:cNvPr>
          <p:cNvSpPr txBox="1"/>
          <p:nvPr/>
        </p:nvSpPr>
        <p:spPr>
          <a:xfrm>
            <a:off x="558800" y="612314"/>
            <a:ext cx="5703824" cy="354689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effectLst/>
              </a:rPr>
              <a:t>納入日</a:t>
            </a:r>
            <a:endParaRPr lang="en-US" altLang="zh-TW" sz="8800" dirty="0">
              <a:ln w="38100">
                <a:noFill/>
              </a:ln>
              <a:effectLst/>
            </a:endParaRPr>
          </a:p>
          <a:p>
            <a:r>
              <a:rPr lang="zh-TW" altLang="en-US" sz="8800" dirty="0">
                <a:ln w="38100">
                  <a:noFill/>
                </a:ln>
                <a:effectLst/>
              </a:rPr>
              <a:t>毎週月曜日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171" name="フリーフォーム: 図形 170">
            <a:extLst>
              <a:ext uri="{FF2B5EF4-FFF2-40B4-BE49-F238E27FC236}">
                <a16:creationId xmlns:a16="http://schemas.microsoft.com/office/drawing/2014/main" id="{F1E49ECF-AEFD-EBCB-7E82-B49B419C054B}"/>
              </a:ext>
            </a:extLst>
          </p:cNvPr>
          <p:cNvSpPr/>
          <p:nvPr/>
        </p:nvSpPr>
        <p:spPr>
          <a:xfrm rot="5400000">
            <a:off x="1974154" y="6403701"/>
            <a:ext cx="1547614" cy="4412724"/>
          </a:xfrm>
          <a:custGeom>
            <a:avLst/>
            <a:gdLst>
              <a:gd name="connsiteX0" fmla="*/ 0 w 1712784"/>
              <a:gd name="connsiteY0" fmla="*/ 4598206 h 4883676"/>
              <a:gd name="connsiteX1" fmla="*/ 0 w 1712784"/>
              <a:gd name="connsiteY1" fmla="*/ 624070 h 4883676"/>
              <a:gd name="connsiteX2" fmla="*/ 285470 w 1712784"/>
              <a:gd name="connsiteY2" fmla="*/ 338600 h 4883676"/>
              <a:gd name="connsiteX3" fmla="*/ 748573 w 1712784"/>
              <a:gd name="connsiteY3" fmla="*/ 338600 h 4883676"/>
              <a:gd name="connsiteX4" fmla="*/ 848900 w 1712784"/>
              <a:gd name="connsiteY4" fmla="*/ 0 h 4883676"/>
              <a:gd name="connsiteX5" fmla="*/ 949227 w 1712784"/>
              <a:gd name="connsiteY5" fmla="*/ 338600 h 4883676"/>
              <a:gd name="connsiteX6" fmla="*/ 1427314 w 1712784"/>
              <a:gd name="connsiteY6" fmla="*/ 338600 h 4883676"/>
              <a:gd name="connsiteX7" fmla="*/ 1712784 w 1712784"/>
              <a:gd name="connsiteY7" fmla="*/ 624070 h 4883676"/>
              <a:gd name="connsiteX8" fmla="*/ 1712784 w 1712784"/>
              <a:gd name="connsiteY8" fmla="*/ 4598206 h 4883676"/>
              <a:gd name="connsiteX9" fmla="*/ 1427314 w 1712784"/>
              <a:gd name="connsiteY9" fmla="*/ 4883676 h 4883676"/>
              <a:gd name="connsiteX10" fmla="*/ 285470 w 1712784"/>
              <a:gd name="connsiteY10" fmla="*/ 4883676 h 4883676"/>
              <a:gd name="connsiteX11" fmla="*/ 0 w 1712784"/>
              <a:gd name="connsiteY11" fmla="*/ 4598206 h 4883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12784" h="4883676">
                <a:moveTo>
                  <a:pt x="0" y="4598206"/>
                </a:moveTo>
                <a:lnTo>
                  <a:pt x="0" y="624070"/>
                </a:lnTo>
                <a:cubicBezTo>
                  <a:pt x="0" y="466409"/>
                  <a:pt x="127809" y="338600"/>
                  <a:pt x="285470" y="338600"/>
                </a:cubicBezTo>
                <a:lnTo>
                  <a:pt x="748573" y="338600"/>
                </a:lnTo>
                <a:lnTo>
                  <a:pt x="848900" y="0"/>
                </a:lnTo>
                <a:lnTo>
                  <a:pt x="949227" y="338600"/>
                </a:lnTo>
                <a:lnTo>
                  <a:pt x="1427314" y="338600"/>
                </a:lnTo>
                <a:cubicBezTo>
                  <a:pt x="1584975" y="338600"/>
                  <a:pt x="1712784" y="466409"/>
                  <a:pt x="1712784" y="624070"/>
                </a:cubicBezTo>
                <a:lnTo>
                  <a:pt x="1712784" y="4598206"/>
                </a:lnTo>
                <a:cubicBezTo>
                  <a:pt x="1712784" y="4755867"/>
                  <a:pt x="1584975" y="4883676"/>
                  <a:pt x="1427314" y="4883676"/>
                </a:cubicBezTo>
                <a:lnTo>
                  <a:pt x="285470" y="4883676"/>
                </a:lnTo>
                <a:cubicBezTo>
                  <a:pt x="127809" y="4883676"/>
                  <a:pt x="0" y="4755867"/>
                  <a:pt x="0" y="4598206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DEB31B-D3C0-50A4-89BF-803802CBF593}"/>
              </a:ext>
            </a:extLst>
          </p:cNvPr>
          <p:cNvSpPr txBox="1"/>
          <p:nvPr/>
        </p:nvSpPr>
        <p:spPr>
          <a:xfrm>
            <a:off x="631613" y="4668335"/>
            <a:ext cx="5571963" cy="253929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AM11:45</a:t>
            </a:r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～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</a:t>
            </a:r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PM12:45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0E9C958-AB85-CAC7-6C47-939912840D06}"/>
              </a:ext>
            </a:extLst>
          </p:cNvPr>
          <p:cNvSpPr txBox="1"/>
          <p:nvPr/>
        </p:nvSpPr>
        <p:spPr>
          <a:xfrm>
            <a:off x="763582" y="8042812"/>
            <a:ext cx="3552010" cy="11209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納入時間厳守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685567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51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納入日毎週月曜納入時間厳守の貼り紙</dc:title>
  <dc:subject>納入日毎週月曜納入時間厳守の貼り紙</dc:subject>
  <dc:creator>でじけろお</dc:creator>
  <cp:revision>1</cp:revision>
  <dcterms:created xsi:type="dcterms:W3CDTF">2014-12-04T06:28:15Z</dcterms:created>
  <dcterms:modified xsi:type="dcterms:W3CDTF">2026-02-25T01:50:21Z</dcterms:modified>
  <cp:version>1</cp:version>
</cp:coreProperties>
</file>